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319" r:id="rId3"/>
    <p:sldId id="321" r:id="rId4"/>
    <p:sldId id="320" r:id="rId5"/>
    <p:sldId id="325" r:id="rId6"/>
    <p:sldId id="326" r:id="rId7"/>
    <p:sldId id="327" r:id="rId8"/>
    <p:sldId id="328" r:id="rId9"/>
    <p:sldId id="322" r:id="rId10"/>
    <p:sldId id="329" r:id="rId11"/>
    <p:sldId id="332" r:id="rId12"/>
    <p:sldId id="330" r:id="rId13"/>
    <p:sldId id="333" r:id="rId14"/>
    <p:sldId id="334" r:id="rId15"/>
    <p:sldId id="337" r:id="rId16"/>
    <p:sldId id="338" r:id="rId17"/>
    <p:sldId id="339" r:id="rId18"/>
    <p:sldId id="340" r:id="rId19"/>
    <p:sldId id="341" r:id="rId20"/>
    <p:sldId id="342" r:id="rId21"/>
    <p:sldId id="344" r:id="rId22"/>
    <p:sldId id="345" r:id="rId23"/>
    <p:sldId id="346" r:id="rId24"/>
  </p:sldIdLst>
  <p:sldSz cx="9144000" cy="6858000" type="screen4x3"/>
  <p:notesSz cx="6858000" cy="9144000"/>
  <p:defaultTextStyle>
    <a:defPPr>
      <a:defRPr lang="ar-SA"/>
    </a:defPPr>
    <a:lvl1pPr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1pPr>
    <a:lvl2pPr marL="4572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2pPr>
    <a:lvl3pPr marL="9144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3pPr>
    <a:lvl4pPr marL="13716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4pPr>
    <a:lvl5pPr marL="18288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i" initials="T" lastIdx="1" clrIdx="0">
    <p:extLst>
      <p:ext uri="{19B8F6BF-5375-455C-9EA6-DF929625EA0E}">
        <p15:presenceInfo xmlns:p15="http://schemas.microsoft.com/office/powerpoint/2012/main" userId="To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969696"/>
    <a:srgbClr val="B2B2B2"/>
    <a:srgbClr val="FFFFCC"/>
    <a:srgbClr val="990000"/>
    <a:srgbClr val="6E2F00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794" autoAdjust="0"/>
    <p:restoredTop sz="91989" autoAdjust="0"/>
  </p:normalViewPr>
  <p:slideViewPr>
    <p:cSldViewPr>
      <p:cViewPr varScale="1">
        <p:scale>
          <a:sx n="99" d="100"/>
          <a:sy n="99" d="100"/>
        </p:scale>
        <p:origin x="64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85725" y="-103188"/>
            <a:ext cx="9399588" cy="704215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EBF7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flipV="1">
            <a:off x="4089400" y="576263"/>
            <a:ext cx="952500" cy="6096000"/>
          </a:xfrm>
          <a:custGeom>
            <a:avLst/>
            <a:gdLst>
              <a:gd name="G0" fmla="+- 9719 0 0"/>
              <a:gd name="G1" fmla="+- 21600 0 9719"/>
              <a:gd name="G2" fmla="*/ 9719 1 2"/>
              <a:gd name="G3" fmla="+- 21600 0 G2"/>
              <a:gd name="G4" fmla="+/ 9719 21600 2"/>
              <a:gd name="G5" fmla="+/ G1 0 2"/>
              <a:gd name="G6" fmla="*/ 21600 21600 9719"/>
              <a:gd name="G7" fmla="*/ G6 1 2"/>
              <a:gd name="G8" fmla="+- 21600 0 G7"/>
              <a:gd name="G9" fmla="*/ 21600 1 2"/>
              <a:gd name="G10" fmla="+- 9719 0 G9"/>
              <a:gd name="G11" fmla="?: G10 G8 0"/>
              <a:gd name="G12" fmla="?: G10 G7 21600"/>
              <a:gd name="T0" fmla="*/ 16740 w 21600"/>
              <a:gd name="T1" fmla="*/ 10800 h 21600"/>
              <a:gd name="T2" fmla="*/ 10800 w 21600"/>
              <a:gd name="T3" fmla="*/ 21600 h 21600"/>
              <a:gd name="T4" fmla="*/ 4860 w 21600"/>
              <a:gd name="T5" fmla="*/ 10800 h 21600"/>
              <a:gd name="T6" fmla="*/ 10800 w 21600"/>
              <a:gd name="T7" fmla="*/ 0 h 21600"/>
              <a:gd name="T8" fmla="*/ 6660 w 21600"/>
              <a:gd name="T9" fmla="*/ 6660 h 21600"/>
              <a:gd name="T10" fmla="*/ 14940 w 21600"/>
              <a:gd name="T11" fmla="*/ 1494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719" y="21600"/>
                </a:lnTo>
                <a:lnTo>
                  <a:pt x="1188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EBF7FF"/>
              </a:gs>
              <a:gs pos="100000">
                <a:srgbClr val="D9F1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20675208" flipV="1">
            <a:off x="5146675" y="430213"/>
            <a:ext cx="952500" cy="6096000"/>
          </a:xfrm>
          <a:custGeom>
            <a:avLst/>
            <a:gdLst>
              <a:gd name="G0" fmla="+- 9777 0 0"/>
              <a:gd name="G1" fmla="+- 21600 0 9777"/>
              <a:gd name="G2" fmla="*/ 9777 1 2"/>
              <a:gd name="G3" fmla="+- 21600 0 G2"/>
              <a:gd name="G4" fmla="+/ 9777 21600 2"/>
              <a:gd name="G5" fmla="+/ G1 0 2"/>
              <a:gd name="G6" fmla="*/ 21600 21600 9777"/>
              <a:gd name="G7" fmla="*/ G6 1 2"/>
              <a:gd name="G8" fmla="+- 21600 0 G7"/>
              <a:gd name="G9" fmla="*/ 21600 1 2"/>
              <a:gd name="G10" fmla="+- 9777 0 G9"/>
              <a:gd name="G11" fmla="?: G10 G8 0"/>
              <a:gd name="G12" fmla="?: G10 G7 21600"/>
              <a:gd name="T0" fmla="*/ 16711 w 21600"/>
              <a:gd name="T1" fmla="*/ 10800 h 21600"/>
              <a:gd name="T2" fmla="*/ 10800 w 21600"/>
              <a:gd name="T3" fmla="*/ 21600 h 21600"/>
              <a:gd name="T4" fmla="*/ 4889 w 21600"/>
              <a:gd name="T5" fmla="*/ 10800 h 21600"/>
              <a:gd name="T6" fmla="*/ 10800 w 21600"/>
              <a:gd name="T7" fmla="*/ 0 h 21600"/>
              <a:gd name="T8" fmla="*/ 6689 w 21600"/>
              <a:gd name="T9" fmla="*/ 6689 h 21600"/>
              <a:gd name="T10" fmla="*/ 14911 w 21600"/>
              <a:gd name="T11" fmla="*/ 149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777" y="21600"/>
                </a:lnTo>
                <a:lnTo>
                  <a:pt x="11823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EBF7FF"/>
              </a:gs>
              <a:gs pos="100000">
                <a:srgbClr val="D9F1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 rot="924792" flipH="1" flipV="1">
            <a:off x="3027363" y="434975"/>
            <a:ext cx="952500" cy="6096000"/>
          </a:xfrm>
          <a:custGeom>
            <a:avLst/>
            <a:gdLst>
              <a:gd name="G0" fmla="+- 9680 0 0"/>
              <a:gd name="G1" fmla="+- 21600 0 9680"/>
              <a:gd name="G2" fmla="*/ 9680 1 2"/>
              <a:gd name="G3" fmla="+- 21600 0 G2"/>
              <a:gd name="G4" fmla="+/ 9680 21600 2"/>
              <a:gd name="G5" fmla="+/ G1 0 2"/>
              <a:gd name="G6" fmla="*/ 21600 21600 9680"/>
              <a:gd name="G7" fmla="*/ G6 1 2"/>
              <a:gd name="G8" fmla="+- 21600 0 G7"/>
              <a:gd name="G9" fmla="*/ 21600 1 2"/>
              <a:gd name="G10" fmla="+- 9680 0 G9"/>
              <a:gd name="G11" fmla="?: G10 G8 0"/>
              <a:gd name="G12" fmla="?: G10 G7 21600"/>
              <a:gd name="T0" fmla="*/ 16760 w 21600"/>
              <a:gd name="T1" fmla="*/ 10800 h 21600"/>
              <a:gd name="T2" fmla="*/ 10800 w 21600"/>
              <a:gd name="T3" fmla="*/ 21600 h 21600"/>
              <a:gd name="T4" fmla="*/ 4840 w 21600"/>
              <a:gd name="T5" fmla="*/ 10800 h 21600"/>
              <a:gd name="T6" fmla="*/ 10800 w 21600"/>
              <a:gd name="T7" fmla="*/ 0 h 21600"/>
              <a:gd name="T8" fmla="*/ 6640 w 21600"/>
              <a:gd name="T9" fmla="*/ 6640 h 21600"/>
              <a:gd name="T10" fmla="*/ 14960 w 21600"/>
              <a:gd name="T11" fmla="*/ 149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680" y="21600"/>
                </a:lnTo>
                <a:lnTo>
                  <a:pt x="1192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EBF7FF"/>
              </a:gs>
              <a:gs pos="100000">
                <a:srgbClr val="D9F1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Cloud"/>
          <p:cNvSpPr>
            <a:spLocks noChangeAspect="1" noEditPoints="1" noChangeArrowheads="1"/>
          </p:cNvSpPr>
          <p:nvPr/>
        </p:nvSpPr>
        <p:spPr bwMode="auto">
          <a:xfrm>
            <a:off x="3013075" y="112713"/>
            <a:ext cx="3044825" cy="15954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EBF7FF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 flipV="1">
          <a:off x="290513" y="577850"/>
          <a:ext cx="25241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14" imgW="7123320" imgH="1474920" progId="CorelDraw.Graphic.8">
                  <p:embed/>
                </p:oleObj>
              </mc:Choice>
              <mc:Fallback>
                <p:oleObj name="CorelDRAW" r:id="rId14" imgW="7123320" imgH="1474920" progId="CorelDraw.Graphic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290513" y="577850"/>
                        <a:ext cx="252412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1047750" y="471488"/>
          <a:ext cx="72866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orelDRAW" r:id="rId16" imgW="1812600" imgH="1812240" progId="CorelDraw.Graphic.8">
                  <p:embed/>
                </p:oleObj>
              </mc:Choice>
              <mc:Fallback>
                <p:oleObj name="CorelDRAW" r:id="rId16" imgW="1812600" imgH="1812240" progId="CorelDraw.Graphic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471488"/>
                        <a:ext cx="728663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1243013" y="5810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EBF7FF"/>
                </a:solidFill>
                <a:cs typeface="Times New Roman (Arabic)" charset="0"/>
              </a:rPr>
              <a:t>E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085850" y="638175"/>
            <a:ext cx="457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600">
                <a:solidFill>
                  <a:srgbClr val="EBF7FF"/>
                </a:solidFill>
                <a:cs typeface="Times New Roman (Arabic)" charset="0"/>
              </a:rPr>
              <a:t>N</a:t>
            </a: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1285875" y="628650"/>
            <a:ext cx="3762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600">
                <a:solidFill>
                  <a:srgbClr val="EBF7FF"/>
                </a:solidFill>
                <a:cs typeface="Times New Roman (Arabic)" charset="0"/>
              </a:rPr>
              <a:t>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8F8C6-48D2-4840-852C-2D3FE2592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AFD0156C-C7C8-47FA-9608-20D59A093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56881"/>
              </p:ext>
            </p:extLst>
          </p:nvPr>
        </p:nvGraphicFramePr>
        <p:xfrm>
          <a:off x="1638300" y="1752600"/>
          <a:ext cx="58674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orelDRAW" r:id="rId4" imgW="4358520" imgH="993600" progId="CorelDraw.Graphic.8">
                  <p:embed/>
                </p:oleObj>
              </mc:Choice>
              <mc:Fallback>
                <p:oleObj name="CorelDRAW" r:id="rId4" imgW="4358520" imgH="993600" progId="CorelDraw.Graphic.8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752600"/>
                        <a:ext cx="58674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B000E-25BB-4CC6-AE5D-4E976EA04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D1F8FD70-A923-429D-AEC4-3947A8B5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24000"/>
            <a:ext cx="54102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sz="5400" b="1" dirty="0">
                <a:solidFill>
                  <a:srgbClr val="0B004C"/>
                </a:solidFill>
                <a:cs typeface="Simplified Arabic" pitchFamily="10" charset="-78"/>
              </a:rPr>
              <a:t>  </a:t>
            </a:r>
            <a:r>
              <a:rPr lang="ar-SA" sz="5400" b="1" dirty="0">
                <a:solidFill>
                  <a:srgbClr val="0B004C"/>
                </a:solidFill>
                <a:cs typeface="Simplified Arabic" pitchFamily="10" charset="-78"/>
              </a:rPr>
              <a:t>وجبة طعام </a:t>
            </a:r>
          </a:p>
          <a:p>
            <a:pPr algn="r">
              <a:lnSpc>
                <a:spcPct val="160000"/>
              </a:lnSpc>
              <a:spcBef>
                <a:spcPct val="50000"/>
              </a:spcBef>
            </a:pPr>
            <a:r>
              <a:rPr lang="ar-SA" sz="5400" b="1" dirty="0">
                <a:solidFill>
                  <a:srgbClr val="0B004C"/>
                </a:solidFill>
                <a:cs typeface="Simplified Arabic" pitchFamily="10" charset="-78"/>
              </a:rPr>
              <a:t>مشتركة وبسيطة ..</a:t>
            </a:r>
            <a:endParaRPr lang="en-US" sz="5400" b="1" dirty="0">
              <a:solidFill>
                <a:srgbClr val="0B004C"/>
              </a:solidFill>
              <a:cs typeface="Simplified Arabic" pitchFamily="10" charset="-78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BE972129-9697-495F-BE85-306FD3BE9265}"/>
              </a:ext>
            </a:extLst>
          </p:cNvPr>
          <p:cNvGraphicFramePr>
            <a:graphicFrameLocks noChangeAspect="1"/>
          </p:cNvGraphicFramePr>
          <p:nvPr/>
        </p:nvGraphicFramePr>
        <p:xfrm flipV="1">
          <a:off x="7239000" y="1916113"/>
          <a:ext cx="903288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7" name="CorelDRAW" r:id="rId4" imgW="2720880" imgH="2720880" progId="CorelDraw.Graphic.8">
                  <p:embed/>
                </p:oleObj>
              </mc:Choice>
              <mc:Fallback>
                <p:oleObj name="CorelDRAW" r:id="rId4" imgW="2720880" imgH="2720880" progId="CorelDraw.Graphic.8">
                  <p:embed/>
                  <p:pic>
                    <p:nvPicPr>
                      <p:cNvPr id="839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7239000" y="1916113"/>
                        <a:ext cx="903288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ED4894B-3EE6-4E38-9B92-B7F9C298F6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449513"/>
          <a:ext cx="3886200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8" name="CorelDRAW" r:id="rId6" imgW="6187320" imgH="3384000" progId="CorelDraw.Graphic.8">
                  <p:embed/>
                </p:oleObj>
              </mc:Choice>
              <mc:Fallback>
                <p:oleObj name="CorelDRAW" r:id="rId6" imgW="6187320" imgH="3384000" progId="CorelDraw.Graphic.8">
                  <p:embed/>
                  <p:pic>
                    <p:nvPicPr>
                      <p:cNvPr id="839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49513"/>
                        <a:ext cx="3886200" cy="212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D28E8-260B-4187-818D-C2EA21ECB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7B7FD6F2-705B-4E24-B2CE-50EB4694C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73152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5400" b="1">
                <a:solidFill>
                  <a:srgbClr val="0B004C"/>
                </a:solidFill>
                <a:cs typeface="Simplified Arabic" pitchFamily="10" charset="-78"/>
              </a:rPr>
              <a:t>  </a:t>
            </a:r>
            <a:r>
              <a:rPr lang="ar-SY" sz="5400" b="1">
                <a:solidFill>
                  <a:srgbClr val="0B004C"/>
                </a:solidFill>
                <a:cs typeface="Simplified Arabic" pitchFamily="10" charset="-78"/>
              </a:rPr>
              <a:t>تبادل الأحداث والأخبار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5400" b="1">
                <a:solidFill>
                  <a:srgbClr val="0B004C"/>
                </a:solidFill>
                <a:cs typeface="Simplified Arabic" pitchFamily="10" charset="-78"/>
              </a:rPr>
              <a:t> المتميّزة والهادفة</a:t>
            </a:r>
            <a:endParaRPr lang="en-US" sz="5400" b="1">
              <a:solidFill>
                <a:srgbClr val="0B004C"/>
              </a:solidFill>
              <a:cs typeface="Simplified Arabic" pitchFamily="10" charset="-78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0ADD804E-3D7B-4BC2-8FE3-AAE53C78B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148890"/>
              </p:ext>
            </p:extLst>
          </p:nvPr>
        </p:nvGraphicFramePr>
        <p:xfrm flipV="1">
          <a:off x="7239000" y="1714500"/>
          <a:ext cx="90328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CorelDRAW" r:id="rId4" imgW="2720880" imgH="2720880" progId="CorelDraw.Graphic.8">
                  <p:embed/>
                </p:oleObj>
              </mc:Choice>
              <mc:Fallback>
                <p:oleObj name="CorelDRAW" r:id="rId4" imgW="2720880" imgH="2720880" progId="CorelDraw.Graphic.8">
                  <p:embed/>
                  <p:pic>
                    <p:nvPicPr>
                      <p:cNvPr id="870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7239000" y="1714500"/>
                        <a:ext cx="903288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832341BF-21D0-4625-B3F2-FC59412BC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879363"/>
              </p:ext>
            </p:extLst>
          </p:nvPr>
        </p:nvGraphicFramePr>
        <p:xfrm>
          <a:off x="2798763" y="4049713"/>
          <a:ext cx="3544887" cy="265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CorelDRAW" r:id="rId6" imgW="3544200" imgH="2655720" progId="CorelDraw.Graphic.8">
                  <p:embed/>
                </p:oleObj>
              </mc:Choice>
              <mc:Fallback>
                <p:oleObj name="CorelDRAW" r:id="rId6" imgW="3544200" imgH="2655720" progId="CorelDraw.Graphic.8">
                  <p:embed/>
                  <p:pic>
                    <p:nvPicPr>
                      <p:cNvPr id="87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4049713"/>
                        <a:ext cx="3544887" cy="265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B1409-D17D-4087-BF72-C4AF3E273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ED8BD424-43C3-4887-8699-06B9DA010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416050"/>
            <a:ext cx="63246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600" b="1">
                <a:solidFill>
                  <a:srgbClr val="0B004C"/>
                </a:solidFill>
                <a:cs typeface="Simplified Arabic" pitchFamily="10" charset="-78"/>
              </a:rPr>
              <a:t>     صلاة مشتركة :</a:t>
            </a:r>
          </a:p>
          <a:p>
            <a:pPr algn="r">
              <a:spcBef>
                <a:spcPct val="50000"/>
              </a:spcBef>
            </a:pPr>
            <a:r>
              <a:rPr lang="ar-SA" sz="6000" b="1">
                <a:solidFill>
                  <a:srgbClr val="0B004C"/>
                </a:solidFill>
                <a:cs typeface="Simplified Arabic" pitchFamily="10" charset="-78"/>
              </a:rPr>
              <a:t>قراءة كلمة الله</a:t>
            </a:r>
          </a:p>
          <a:p>
            <a:pPr algn="r">
              <a:spcBef>
                <a:spcPct val="50000"/>
              </a:spcBef>
            </a:pPr>
            <a:r>
              <a:rPr lang="ar-SA" sz="6000" b="1">
                <a:solidFill>
                  <a:srgbClr val="0B004C"/>
                </a:solidFill>
                <a:cs typeface="Simplified Arabic" pitchFamily="10" charset="-78"/>
              </a:rPr>
              <a:t>والتأمّل فيهـا</a:t>
            </a:r>
          </a:p>
          <a:p>
            <a:pPr algn="r">
              <a:spcBef>
                <a:spcPct val="50000"/>
              </a:spcBef>
            </a:pPr>
            <a:r>
              <a:rPr lang="ar-SA" sz="6000" b="1">
                <a:solidFill>
                  <a:srgbClr val="0B004C"/>
                </a:solidFill>
                <a:cs typeface="Simplified Arabic" pitchFamily="10" charset="-78"/>
              </a:rPr>
              <a:t>وصلاة الطلب</a:t>
            </a:r>
            <a:endParaRPr lang="en-US" sz="6000" b="1">
              <a:solidFill>
                <a:srgbClr val="0B004C"/>
              </a:solidFill>
              <a:cs typeface="Simplified Arabic" pitchFamily="10" charset="-78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25E5614E-EDD6-46A4-B81E-CE8DDEC11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422286"/>
              </p:ext>
            </p:extLst>
          </p:nvPr>
        </p:nvGraphicFramePr>
        <p:xfrm flipV="1">
          <a:off x="7239000" y="1492250"/>
          <a:ext cx="90328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9" name="CorelDRAW" r:id="rId4" imgW="2720880" imgH="2720880" progId="CorelDraw.Graphic.8">
                  <p:embed/>
                </p:oleObj>
              </mc:Choice>
              <mc:Fallback>
                <p:oleObj name="CorelDRAW" r:id="rId4" imgW="2720880" imgH="2720880" progId="CorelDraw.Graphic.8">
                  <p:embed/>
                  <p:pic>
                    <p:nvPicPr>
                      <p:cNvPr id="849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7239000" y="1492250"/>
                        <a:ext cx="903288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24DC2798-79AF-44A7-A108-2F6929959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41396"/>
              </p:ext>
            </p:extLst>
          </p:nvPr>
        </p:nvGraphicFramePr>
        <p:xfrm>
          <a:off x="533400" y="2482850"/>
          <a:ext cx="4038600" cy="377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0" name="CorelDRAW" r:id="rId6" imgW="5365080" imgH="5018400" progId="CorelDraw.Graphic.8">
                  <p:embed/>
                </p:oleObj>
              </mc:Choice>
              <mc:Fallback>
                <p:oleObj name="CorelDRAW" r:id="rId6" imgW="5365080" imgH="5018400" progId="CorelDraw.Graphic.8">
                  <p:embed/>
                  <p:pic>
                    <p:nvPicPr>
                      <p:cNvPr id="849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82850"/>
                        <a:ext cx="4038600" cy="377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52A66-2BB1-42D1-B535-8DE5A3D21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31C376DF-5308-4D67-80C3-66CAD61E1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5" y="1143000"/>
            <a:ext cx="4648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600" b="1">
                <a:solidFill>
                  <a:srgbClr val="0B004C"/>
                </a:solidFill>
                <a:cs typeface="Simplified Arabic" pitchFamily="10" charset="-78"/>
              </a:rPr>
              <a:t>التعاون الروحي</a:t>
            </a:r>
            <a:endParaRPr lang="en-US" sz="6000" b="1">
              <a:solidFill>
                <a:srgbClr val="0B004C"/>
              </a:solidFill>
              <a:cs typeface="Simplified Arabic" pitchFamily="10" charset="-78"/>
            </a:endParaRPr>
          </a:p>
        </p:txBody>
      </p:sp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2E92C024-6BCA-4771-AE13-D99D6322C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221196"/>
              </p:ext>
            </p:extLst>
          </p:nvPr>
        </p:nvGraphicFramePr>
        <p:xfrm flipV="1">
          <a:off x="7010400" y="1154113"/>
          <a:ext cx="903288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CorelDRAW" r:id="rId4" imgW="2720880" imgH="2720880" progId="CorelDraw.Graphic.8">
                  <p:embed/>
                </p:oleObj>
              </mc:Choice>
              <mc:Fallback>
                <p:oleObj name="CorelDRAW" r:id="rId4" imgW="2720880" imgH="2720880" progId="CorelDraw.Graphic.8">
                  <p:embed/>
                  <p:pic>
                    <p:nvPicPr>
                      <p:cNvPr id="880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7010400" y="1154113"/>
                        <a:ext cx="903288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>
            <a:extLst>
              <a:ext uri="{FF2B5EF4-FFF2-40B4-BE49-F238E27FC236}">
                <a16:creationId xmlns:a16="http://schemas.microsoft.com/office/drawing/2014/main" id="{AA95AB38-BDE3-47F7-8A71-90F6CFB36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8458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ar-SA" sz="4800" b="1">
                <a:solidFill>
                  <a:srgbClr val="0B004C"/>
                </a:solidFill>
                <a:cs typeface="Simplified Arabic" pitchFamily="10" charset="-78"/>
              </a:rPr>
              <a:t>تبادل الخبرات حول المسيرة الروحيّة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ar-SA" sz="4400" b="1">
                <a:solidFill>
                  <a:srgbClr val="0B004C"/>
                </a:solidFill>
                <a:cs typeface="Simplified Arabic" pitchFamily="10" charset="-78"/>
              </a:rPr>
              <a:t>( نقاط الجهد الحسيّة )</a:t>
            </a:r>
            <a:endParaRPr lang="en-US" sz="4400" b="1">
              <a:solidFill>
                <a:srgbClr val="0B004C"/>
              </a:solidFill>
              <a:cs typeface="Simplified Arabic" pitchFamily="10" charset="-78"/>
            </a:endParaRPr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E2DE7D3D-359E-4D3E-B30F-1AA7414B5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209800"/>
            <a:ext cx="4495800" cy="0"/>
          </a:xfrm>
          <a:prstGeom prst="line">
            <a:avLst/>
          </a:prstGeom>
          <a:noFill/>
          <a:ln w="88900" cmpd="dbl">
            <a:solidFill>
              <a:srgbClr val="0B004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36F5F40B-D557-4263-BA88-39517833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0600"/>
            <a:ext cx="2057400" cy="1752600"/>
          </a:xfrm>
          <a:prstGeom prst="star32">
            <a:avLst>
              <a:gd name="adj" fmla="val 45972"/>
            </a:avLst>
          </a:prstGeom>
          <a:solidFill>
            <a:srgbClr val="FFFFCC"/>
          </a:solidFill>
          <a:ln w="101600" cmpd="dbl">
            <a:solidFill>
              <a:srgbClr val="0B004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1">
            <a:extLst>
              <a:ext uri="{FF2B5EF4-FFF2-40B4-BE49-F238E27FC236}">
                <a16:creationId xmlns:a16="http://schemas.microsoft.com/office/drawing/2014/main" id="{6838B707-DCDC-4E16-8123-36557740F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00600"/>
            <a:ext cx="2057400" cy="1752600"/>
          </a:xfrm>
          <a:prstGeom prst="star32">
            <a:avLst>
              <a:gd name="adj" fmla="val 45972"/>
            </a:avLst>
          </a:prstGeom>
          <a:solidFill>
            <a:srgbClr val="FFFFCC"/>
          </a:solidFill>
          <a:ln w="101600" cmpd="dbl">
            <a:solidFill>
              <a:srgbClr val="0B004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A2D31F5C-F283-48AB-AEA1-436DB6F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4800600"/>
            <a:ext cx="2057400" cy="1752600"/>
          </a:xfrm>
          <a:prstGeom prst="star32">
            <a:avLst>
              <a:gd name="adj" fmla="val 45972"/>
            </a:avLst>
          </a:prstGeom>
          <a:solidFill>
            <a:srgbClr val="FFFFCC"/>
          </a:solidFill>
          <a:ln w="101600" cmpd="dbl">
            <a:solidFill>
              <a:srgbClr val="0B004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9624B657-735A-4C2A-8A2B-BFB901204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520065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5400" b="1">
                <a:solidFill>
                  <a:srgbClr val="990000"/>
                </a:solidFill>
                <a:cs typeface="Akhbar MT" pitchFamily="10" charset="-78"/>
              </a:rPr>
              <a:t>تشجيع</a:t>
            </a:r>
            <a:endParaRPr lang="en-US" sz="5400" b="1">
              <a:solidFill>
                <a:srgbClr val="990000"/>
              </a:solidFill>
              <a:cs typeface="Akhbar MT" pitchFamily="10" charset="-78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6C1BD97-63A9-4B5F-94EF-80B3A6EFC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52197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5400" b="1">
                <a:solidFill>
                  <a:srgbClr val="990000"/>
                </a:solidFill>
                <a:cs typeface="Akhbar MT" pitchFamily="10" charset="-78"/>
              </a:rPr>
              <a:t>استمرار</a:t>
            </a:r>
            <a:endParaRPr lang="en-US" sz="5400" b="1">
              <a:solidFill>
                <a:srgbClr val="990000"/>
              </a:solidFill>
              <a:cs typeface="Akhbar MT" pitchFamily="10" charset="-78"/>
            </a:endParaRP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EAA9FA79-37B5-4985-B664-184CEDEED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5229225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5400" b="1">
                <a:solidFill>
                  <a:srgbClr val="990000"/>
                </a:solidFill>
                <a:cs typeface="Akhbar MT" pitchFamily="10" charset="-78"/>
              </a:rPr>
              <a:t>تقدّم</a:t>
            </a:r>
            <a:endParaRPr lang="en-US" sz="5400" b="1">
              <a:solidFill>
                <a:srgbClr val="990000"/>
              </a:solidFill>
              <a:cs typeface="Akhbar MT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6" grpId="0" autoUpdateAnimBg="0"/>
      <p:bldP spid="17" grpId="0" animBg="1"/>
      <p:bldP spid="18" grpId="0" animBg="1"/>
      <p:bldP spid="19" grpId="0" animBg="1"/>
      <p:bldP spid="20" grpId="0" animBg="1"/>
      <p:bldP spid="21" grpId="0" autoUpdateAnimBg="0"/>
      <p:bldP spid="22" grpId="0" autoUpdateAnimBg="0"/>
      <p:bldP spid="2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12E339-7973-4CA1-A687-518237167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-228600"/>
            <a:ext cx="9119062" cy="6858000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C8633C52-2821-4AD9-A502-6B2B8558B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8200"/>
            <a:ext cx="5381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600" b="1">
                <a:solidFill>
                  <a:srgbClr val="0B004C"/>
                </a:solidFill>
                <a:cs typeface="Simplified Arabic" pitchFamily="10" charset="-78"/>
              </a:rPr>
              <a:t>موضوع الدراسة</a:t>
            </a:r>
            <a:endParaRPr lang="en-US" sz="6000" b="1">
              <a:solidFill>
                <a:srgbClr val="0B004C"/>
              </a:solidFill>
              <a:cs typeface="Simplified Arabic" pitchFamily="10" charset="-78"/>
            </a:endParaRP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55127B7F-5A24-47F5-96DA-9C6141985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57500"/>
              </p:ext>
            </p:extLst>
          </p:nvPr>
        </p:nvGraphicFramePr>
        <p:xfrm flipV="1">
          <a:off x="7402513" y="1030288"/>
          <a:ext cx="903287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CorelDRAW" r:id="rId4" imgW="2720880" imgH="2720880" progId="CorelDraw.Graphic.8">
                  <p:embed/>
                </p:oleObj>
              </mc:Choice>
              <mc:Fallback>
                <p:oleObj name="CorelDRAW" r:id="rId4" imgW="2720880" imgH="2720880" progId="CorelDraw.Graphic.8">
                  <p:embed/>
                  <p:pic>
                    <p:nvPicPr>
                      <p:cNvPr id="890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7402513" y="1030288"/>
                        <a:ext cx="903287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>
            <a:extLst>
              <a:ext uri="{FF2B5EF4-FFF2-40B4-BE49-F238E27FC236}">
                <a16:creationId xmlns:a16="http://schemas.microsoft.com/office/drawing/2014/main" id="{9CF09935-0614-4929-8EBB-4872CB21E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33613"/>
            <a:ext cx="84582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ar-SA" sz="4400" b="1">
                <a:solidFill>
                  <a:srgbClr val="0B004C"/>
                </a:solidFill>
                <a:cs typeface="Simplified Arabic" pitchFamily="10" charset="-78"/>
              </a:rPr>
              <a:t>تبادل حول موضوع الدراسة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ar-SA" sz="4400" b="1">
                <a:solidFill>
                  <a:srgbClr val="0B004C"/>
                </a:solidFill>
                <a:cs typeface="Simplified Arabic" pitchFamily="10" charset="-78"/>
              </a:rPr>
              <a:t>فكريّاً ، وروحيّاً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ar-SA" sz="4400" b="1">
                <a:solidFill>
                  <a:srgbClr val="0B004C"/>
                </a:solidFill>
                <a:cs typeface="Simplified Arabic" pitchFamily="10" charset="-78"/>
              </a:rPr>
              <a:t>بين الأعضاء ومع المستشار الروحي</a:t>
            </a: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39A15FE1-3558-423B-888B-79364983E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905000"/>
            <a:ext cx="5029200" cy="0"/>
          </a:xfrm>
          <a:prstGeom prst="line">
            <a:avLst/>
          </a:prstGeom>
          <a:noFill/>
          <a:ln w="88900" cmpd="dbl">
            <a:solidFill>
              <a:srgbClr val="0B004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D578985E-735B-42F1-A90B-617B44D61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57738"/>
            <a:ext cx="5791200" cy="2057400"/>
          </a:xfrm>
          <a:prstGeom prst="star32">
            <a:avLst>
              <a:gd name="adj" fmla="val 47505"/>
            </a:avLst>
          </a:prstGeom>
          <a:solidFill>
            <a:srgbClr val="FFFFCC"/>
          </a:solidFill>
          <a:ln w="101600" cmpd="dbl">
            <a:solidFill>
              <a:srgbClr val="0B004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F86B780B-F89E-4A4A-830C-7AA93127F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5214938"/>
            <a:ext cx="7086600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ar-SA" sz="5400" b="1" dirty="0">
                <a:solidFill>
                  <a:srgbClr val="990000"/>
                </a:solidFill>
                <a:cs typeface="Akhbar MT" pitchFamily="10" charset="-78"/>
              </a:rPr>
              <a:t>تكوين للضمير الشخصي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ar-SA" sz="5400" b="1" dirty="0">
                <a:solidFill>
                  <a:srgbClr val="990000"/>
                </a:solidFill>
                <a:cs typeface="Akhbar MT" pitchFamily="10" charset="-78"/>
              </a:rPr>
              <a:t> وتنمية</a:t>
            </a:r>
            <a:endParaRPr lang="en-US" sz="5400" b="1" dirty="0">
              <a:solidFill>
                <a:srgbClr val="990000"/>
              </a:solidFill>
              <a:cs typeface="Akhbar MT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2" grpId="0" autoUpdateAnimBg="0"/>
      <p:bldP spid="13" grpId="0" animBg="1"/>
      <p:bldP spid="14" grpId="0" animBg="1"/>
      <p:bldP spid="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E:\Picture\إعلام\موضوع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838200"/>
            <a:ext cx="2257425" cy="3154363"/>
          </a:xfrm>
          <a:prstGeom prst="rect">
            <a:avLst/>
          </a:prstGeom>
          <a:noFill/>
          <a:ln w="63500">
            <a:solidFill>
              <a:srgbClr val="0B004C"/>
            </a:solidFill>
            <a:miter lim="800000"/>
            <a:headEnd/>
            <a:tailEnd/>
          </a:ln>
        </p:spPr>
      </p:pic>
      <p:pic>
        <p:nvPicPr>
          <p:cNvPr id="92163" name="Picture 3" descr="E:\Picture\إعلام\موضوع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2438400"/>
            <a:ext cx="2333625" cy="3308350"/>
          </a:xfrm>
          <a:prstGeom prst="rect">
            <a:avLst/>
          </a:prstGeom>
          <a:noFill/>
          <a:ln w="63500">
            <a:solidFill>
              <a:srgbClr val="0B004C"/>
            </a:solidFill>
            <a:miter lim="800000"/>
            <a:headEnd/>
            <a:tailEnd/>
          </a:ln>
        </p:spPr>
      </p:pic>
      <p:pic>
        <p:nvPicPr>
          <p:cNvPr id="92166" name="Picture 6" descr="E:\Picture\إعلام\موضوع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6400" y="2590800"/>
            <a:ext cx="2239963" cy="3181350"/>
          </a:xfrm>
          <a:prstGeom prst="rect">
            <a:avLst/>
          </a:prstGeom>
          <a:noFill/>
          <a:ln w="63500">
            <a:solidFill>
              <a:srgbClr val="0B004C"/>
            </a:solidFill>
            <a:miter lim="800000"/>
            <a:headEnd/>
            <a:tailEnd/>
          </a:ln>
        </p:spPr>
      </p:pic>
      <p:pic>
        <p:nvPicPr>
          <p:cNvPr id="92168" name="Picture 8" descr="E:\Picture\إعلام\موضوع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457200"/>
            <a:ext cx="2270125" cy="3194050"/>
          </a:xfrm>
          <a:prstGeom prst="rect">
            <a:avLst/>
          </a:prstGeom>
          <a:noFill/>
          <a:ln w="63500">
            <a:solidFill>
              <a:srgbClr val="0B004C"/>
            </a:solidFill>
            <a:miter lim="800000"/>
            <a:headEnd/>
            <a:tailEnd/>
          </a:ln>
        </p:spPr>
      </p:pic>
      <p:pic>
        <p:nvPicPr>
          <p:cNvPr id="92165" name="Picture 5" descr="E:\Picture\إعلام\موضوع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00" y="2895600"/>
            <a:ext cx="2238375" cy="3255963"/>
          </a:xfrm>
          <a:prstGeom prst="rect">
            <a:avLst/>
          </a:prstGeom>
          <a:noFill/>
          <a:ln w="63500">
            <a:solidFill>
              <a:srgbClr val="0B004C"/>
            </a:solidFill>
            <a:miter lim="800000"/>
            <a:headEnd/>
            <a:tailEnd/>
          </a:ln>
        </p:spPr>
      </p:pic>
      <p:pic>
        <p:nvPicPr>
          <p:cNvPr id="92164" name="Picture 4" descr="E:\Picture\إعلام\موضوع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1066800"/>
            <a:ext cx="2286000" cy="3271838"/>
          </a:xfrm>
          <a:prstGeom prst="rect">
            <a:avLst/>
          </a:prstGeom>
          <a:noFill/>
          <a:ln w="63500">
            <a:solidFill>
              <a:srgbClr val="0B004C"/>
            </a:solidFill>
            <a:miter lim="800000"/>
            <a:headEnd/>
            <a:tailEnd/>
          </a:ln>
        </p:spPr>
      </p:pic>
      <p:pic>
        <p:nvPicPr>
          <p:cNvPr id="92167" name="Picture 7" descr="E:\Picture\إعلام\موضوع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14400" y="533400"/>
            <a:ext cx="2224088" cy="3181350"/>
          </a:xfrm>
          <a:prstGeom prst="rect">
            <a:avLst/>
          </a:prstGeom>
          <a:noFill/>
          <a:ln w="63500">
            <a:solidFill>
              <a:srgbClr val="0B004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02A11-B5D7-4642-8C2F-590CE5657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3F7507D7-D67B-4DAE-879C-60BACF23E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57225"/>
            <a:ext cx="4114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ar-SA" sz="6000" b="1" dirty="0">
                <a:solidFill>
                  <a:srgbClr val="006600"/>
                </a:solidFill>
                <a:cs typeface="Jaridah" pitchFamily="2" charset="-78"/>
              </a:rPr>
              <a:t>أخويّتـنا..؟!</a:t>
            </a:r>
            <a:endParaRPr lang="en-US" sz="6000" b="1" dirty="0">
              <a:solidFill>
                <a:srgbClr val="006600"/>
              </a:solidFill>
              <a:cs typeface="Jaridah" pitchFamily="2" charset="-78"/>
            </a:endParaRPr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A3E1CE72-7944-4D01-B5EE-DD6CF105F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5" y="4381500"/>
            <a:ext cx="2505075" cy="1714500"/>
          </a:xfrm>
          <a:prstGeom prst="star32">
            <a:avLst>
              <a:gd name="adj" fmla="val 42838"/>
            </a:avLst>
          </a:prstGeom>
          <a:solidFill>
            <a:srgbClr val="FFFFCC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F5BA1201-E209-40EA-A3E9-E23457986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4729163"/>
            <a:ext cx="220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6000" b="1">
                <a:solidFill>
                  <a:srgbClr val="990000"/>
                </a:solidFill>
                <a:cs typeface="Akhbar MT" pitchFamily="10" charset="-78"/>
              </a:rPr>
              <a:t>موضوعات</a:t>
            </a:r>
            <a:endParaRPr lang="en-US" sz="6000" b="1">
              <a:solidFill>
                <a:srgbClr val="990000"/>
              </a:solidFill>
              <a:cs typeface="Akhbar MT" pitchFamily="10" charset="-78"/>
            </a:endParaRPr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161AA463-8ACE-4EFF-8A5C-4D8DC87B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81500"/>
            <a:ext cx="2505075" cy="1714500"/>
          </a:xfrm>
          <a:prstGeom prst="star32">
            <a:avLst>
              <a:gd name="adj" fmla="val 42838"/>
            </a:avLst>
          </a:prstGeom>
          <a:solidFill>
            <a:srgbClr val="FFFFCC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BD8E29E2-4033-41D0-986D-B17C577A6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2257425"/>
            <a:ext cx="2505075" cy="1714500"/>
          </a:xfrm>
          <a:prstGeom prst="star32">
            <a:avLst>
              <a:gd name="adj" fmla="val 42838"/>
            </a:avLst>
          </a:prstGeom>
          <a:solidFill>
            <a:srgbClr val="FFFFCC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31CDB5E8-B06D-4A31-B301-0C9C6560B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257425"/>
            <a:ext cx="2505075" cy="1714500"/>
          </a:xfrm>
          <a:prstGeom prst="star32">
            <a:avLst>
              <a:gd name="adj" fmla="val 42838"/>
            </a:avLst>
          </a:prstGeom>
          <a:solidFill>
            <a:srgbClr val="FFFFCC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0">
            <a:extLst>
              <a:ext uri="{FF2B5EF4-FFF2-40B4-BE49-F238E27FC236}">
                <a16:creationId xmlns:a16="http://schemas.microsoft.com/office/drawing/2014/main" id="{E0105318-A598-42F2-955F-C25B54ED8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2257425"/>
            <a:ext cx="2505075" cy="1714500"/>
          </a:xfrm>
          <a:prstGeom prst="star32">
            <a:avLst>
              <a:gd name="adj" fmla="val 42838"/>
            </a:avLst>
          </a:prstGeom>
          <a:solidFill>
            <a:srgbClr val="FFFFCC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F2037A52-4D53-4C9E-B848-6EFD433B1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2603500"/>
            <a:ext cx="198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000" b="1">
                <a:solidFill>
                  <a:srgbClr val="990000"/>
                </a:solidFill>
                <a:cs typeface="Akhbar MT" pitchFamily="10" charset="-78"/>
              </a:rPr>
              <a:t>صلاة</a:t>
            </a:r>
            <a:endParaRPr lang="en-US" sz="6000" b="1">
              <a:solidFill>
                <a:srgbClr val="990000"/>
              </a:solidFill>
              <a:cs typeface="Akhbar MT" pitchFamily="10" charset="-78"/>
            </a:endParaRP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CBEBD123-A05F-4CE8-A144-EDE52383A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2603500"/>
            <a:ext cx="198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000" b="1">
                <a:solidFill>
                  <a:srgbClr val="990000"/>
                </a:solidFill>
                <a:cs typeface="Akhbar MT" pitchFamily="10" charset="-78"/>
              </a:rPr>
              <a:t>حوار</a:t>
            </a:r>
            <a:endParaRPr lang="en-US" sz="6000" b="1">
              <a:solidFill>
                <a:srgbClr val="990000"/>
              </a:solidFill>
              <a:cs typeface="Akhbar MT" pitchFamily="10" charset="-78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55F5A4BF-A59C-4977-B26B-1CC8BE62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2603500"/>
            <a:ext cx="198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000" b="1">
                <a:solidFill>
                  <a:srgbClr val="990000"/>
                </a:solidFill>
                <a:cs typeface="Akhbar MT" pitchFamily="10" charset="-78"/>
              </a:rPr>
              <a:t>تقاسم</a:t>
            </a:r>
            <a:endParaRPr lang="en-US" sz="6000" b="1">
              <a:solidFill>
                <a:srgbClr val="990000"/>
              </a:solidFill>
              <a:cs typeface="Akhbar MT" pitchFamily="10" charset="-78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373EDF3C-2D9E-4544-BDCF-0891A0724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4729163"/>
            <a:ext cx="198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6000" b="1">
                <a:solidFill>
                  <a:srgbClr val="990000"/>
                </a:solidFill>
                <a:cs typeface="Akhbar MT" pitchFamily="10" charset="-78"/>
              </a:rPr>
              <a:t>تعاون</a:t>
            </a:r>
            <a:endParaRPr lang="en-US" sz="6000" b="1">
              <a:solidFill>
                <a:srgbClr val="990000"/>
              </a:solidFill>
              <a:cs typeface="Akhbar MT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  <p:bldP spid="18" grpId="0" autoUpdateAnimBg="0"/>
      <p:bldP spid="19" grpId="0" animBg="1"/>
      <p:bldP spid="20" grpId="0" animBg="1"/>
      <p:bldP spid="21" grpId="0" animBg="1"/>
      <p:bldP spid="22" grpId="0" animBg="1"/>
      <p:bldP spid="23" grpId="0" autoUpdateAnimBg="0"/>
      <p:bldP spid="24" grpId="0" autoUpdateAnimBg="0"/>
      <p:bldP spid="25" grpId="0" autoUpdateAnimBg="0"/>
      <p:bldP spid="2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E6F09D-74DA-4DB6-A18B-14E66C04F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CCB6F7A-D83A-4B87-BE4C-07AFCA4D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85800"/>
            <a:ext cx="4114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ar-SA" sz="6000" b="1" dirty="0">
                <a:solidFill>
                  <a:srgbClr val="006600"/>
                </a:solidFill>
                <a:cs typeface="Jaridah" pitchFamily="2" charset="-78"/>
              </a:rPr>
              <a:t>أخويّتـنا..؟!</a:t>
            </a:r>
            <a:endParaRPr lang="en-US" sz="6000" b="1" dirty="0">
              <a:solidFill>
                <a:srgbClr val="006600"/>
              </a:solidFill>
              <a:cs typeface="Jaridah" pitchFamily="2" charset="-78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B9D600CD-77BF-4279-9B37-4473B8DE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981200"/>
            <a:ext cx="7577137" cy="4114800"/>
          </a:xfrm>
          <a:prstGeom prst="star32">
            <a:avLst>
              <a:gd name="adj" fmla="val 42838"/>
            </a:avLst>
          </a:prstGeom>
          <a:solidFill>
            <a:srgbClr val="FFFFCC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2B95B188-793C-4731-8EE0-40B175B2F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86088"/>
            <a:ext cx="72009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ar-SA" sz="7200" b="1">
                <a:solidFill>
                  <a:srgbClr val="990000"/>
                </a:solidFill>
                <a:cs typeface="Jaridah" pitchFamily="2" charset="-78"/>
              </a:rPr>
              <a:t>وماذا أيضاً ..؟</a:t>
            </a:r>
            <a:endParaRPr lang="en-US" sz="7200" b="1">
              <a:solidFill>
                <a:srgbClr val="990000"/>
              </a:solidFill>
              <a:cs typeface="Jarida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E:\Picture\إعلام\اولادنا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650875"/>
            <a:ext cx="3962400" cy="2778125"/>
          </a:xfrm>
          <a:prstGeom prst="rect">
            <a:avLst/>
          </a:prstGeom>
          <a:noFill/>
          <a:ln w="635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4876800" y="685800"/>
            <a:ext cx="37338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ar-SY" sz="4800" b="1">
                <a:solidFill>
                  <a:srgbClr val="006600"/>
                </a:solidFill>
                <a:cs typeface="Jaridah" pitchFamily="2" charset="-78"/>
              </a:rPr>
              <a:t>مع أولادنا ..</a:t>
            </a:r>
            <a:endParaRPr lang="en-US" sz="4800" b="1">
              <a:solidFill>
                <a:srgbClr val="006600"/>
              </a:solidFill>
              <a:cs typeface="Jaridah" pitchFamily="2" charset="-78"/>
            </a:endParaRPr>
          </a:p>
        </p:txBody>
      </p:sp>
      <p:pic>
        <p:nvPicPr>
          <p:cNvPr id="95238" name="Picture 6" descr="E:\صور الإعلام\صور طوني\Kassab-enfant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3286125"/>
            <a:ext cx="3886200" cy="2703513"/>
          </a:xfrm>
          <a:prstGeom prst="rect">
            <a:avLst/>
          </a:prstGeom>
          <a:noFill/>
          <a:ln w="635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97A73-7D25-4777-ACE9-FBBAF3C44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18" y="1848599"/>
            <a:ext cx="3239482" cy="431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438400" y="457200"/>
            <a:ext cx="4419600" cy="1295400"/>
          </a:xfrm>
          <a:prstGeom prst="doubleWave">
            <a:avLst>
              <a:gd name="adj1" fmla="val 6500"/>
              <a:gd name="adj2" fmla="val -5227"/>
            </a:avLst>
          </a:prstGeom>
          <a:solidFill>
            <a:srgbClr val="FFFFCC"/>
          </a:solidFill>
          <a:ln w="38100">
            <a:solidFill>
              <a:srgbClr val="000066"/>
            </a:solidFill>
            <a:miter lim="800000"/>
            <a:headEnd/>
            <a:tailEnd/>
          </a:ln>
          <a:effectLst>
            <a:outerShdw dist="81320" dir="2319588" algn="ctr" rotWithShape="0">
              <a:srgbClr val="000066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400300" y="685800"/>
            <a:ext cx="434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800" b="1">
                <a:solidFill>
                  <a:srgbClr val="990000"/>
                </a:solidFill>
                <a:cs typeface="Jaridah" pitchFamily="2" charset="-78"/>
              </a:rPr>
              <a:t>عائلة كبيرة ..</a:t>
            </a:r>
            <a:endParaRPr lang="en-US" sz="4800" b="1">
              <a:solidFill>
                <a:srgbClr val="990000"/>
              </a:solidFill>
              <a:cs typeface="Jaridah" pitchFamily="2" charset="-78"/>
            </a:endParaRP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rot="811690" flipH="1">
            <a:off x="1847850" y="990600"/>
            <a:ext cx="533400" cy="9144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rot="16864225" flipH="1">
            <a:off x="7124700" y="952500"/>
            <a:ext cx="533400" cy="9144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23E80-2956-4C7D-844D-1F6F0AF0F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10" y="1954702"/>
            <a:ext cx="3896129" cy="2922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C744C-F6C9-4809-AD1B-131369721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" y="2040986"/>
            <a:ext cx="3651249" cy="273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  <p:bldP spid="96259" grpId="0" autoUpdateAnimBg="0"/>
      <p:bldP spid="96263" grpId="0" animBg="1"/>
      <p:bldP spid="962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976A3A-7611-4BB8-90FF-75C284B47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54C3EDEE-92C0-4F80-B69C-854738F95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11300"/>
            <a:ext cx="71628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SY" sz="6000" dirty="0">
                <a:solidFill>
                  <a:srgbClr val="800000"/>
                </a:solidFill>
                <a:cs typeface="MCS Taybah S_U normal." pitchFamily="2" charset="-78"/>
              </a:rPr>
              <a:t>سابعاً  :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endParaRPr lang="ar-SA" sz="1200" dirty="0">
              <a:solidFill>
                <a:srgbClr val="800000"/>
              </a:solidFill>
              <a:cs typeface="MCS Taybah S_U normal." pitchFamily="2" charset="-78"/>
            </a:endParaRP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SA" sz="7200" dirty="0">
                <a:solidFill>
                  <a:srgbClr val="800000"/>
                </a:solidFill>
                <a:cs typeface="MCS Taybah S_U normal." pitchFamily="2" charset="-78"/>
              </a:rPr>
              <a:t>           حياة الأخويّة</a:t>
            </a:r>
            <a:endParaRPr lang="en-US" sz="7200" b="1" dirty="0">
              <a:solidFill>
                <a:srgbClr val="800000"/>
              </a:solidFill>
              <a:cs typeface="Traditional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ChangeArrowheads="1"/>
          </p:cNvSpPr>
          <p:nvPr/>
        </p:nvSpPr>
        <p:spPr bwMode="auto">
          <a:xfrm>
            <a:off x="2438400" y="457200"/>
            <a:ext cx="4419600" cy="1295400"/>
          </a:xfrm>
          <a:prstGeom prst="doubleWave">
            <a:avLst>
              <a:gd name="adj1" fmla="val 6500"/>
              <a:gd name="adj2" fmla="val -5227"/>
            </a:avLst>
          </a:prstGeom>
          <a:solidFill>
            <a:srgbClr val="FFFFCC"/>
          </a:solidFill>
          <a:ln w="38100">
            <a:solidFill>
              <a:srgbClr val="000066"/>
            </a:solidFill>
            <a:miter lim="800000"/>
            <a:headEnd/>
            <a:tailEnd/>
          </a:ln>
          <a:effectLst>
            <a:outerShdw dist="81320" dir="2319588" algn="ctr" rotWithShape="0">
              <a:srgbClr val="000066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400300" y="685800"/>
            <a:ext cx="434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800" b="1">
                <a:solidFill>
                  <a:srgbClr val="990000"/>
                </a:solidFill>
                <a:cs typeface="Jaridah" pitchFamily="2" charset="-78"/>
              </a:rPr>
              <a:t>عائلة كبيرة ..</a:t>
            </a:r>
            <a:endParaRPr lang="en-US" sz="4800" b="1">
              <a:solidFill>
                <a:srgbClr val="990000"/>
              </a:solidFill>
              <a:cs typeface="Jaridah" pitchFamily="2" charset="-78"/>
            </a:endParaRPr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 rot="811690" flipH="1">
            <a:off x="1847850" y="990600"/>
            <a:ext cx="533400" cy="9144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 rot="16864225" flipH="1">
            <a:off x="7124700" y="952500"/>
            <a:ext cx="533400" cy="9144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261C0-4837-47BD-95D2-24EB64002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" y="1889605"/>
            <a:ext cx="3693043" cy="2480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F304F-F600-4F52-97D3-C2C75A62D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10" y="1936208"/>
            <a:ext cx="3249362" cy="2433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B34F6-8A29-491E-88B7-C6DEB38CB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33" y="4472866"/>
            <a:ext cx="5249333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/>
      <p:bldP spid="972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ChangeArrowheads="1"/>
          </p:cNvSpPr>
          <p:nvPr/>
        </p:nvSpPr>
        <p:spPr bwMode="auto">
          <a:xfrm>
            <a:off x="1981200" y="457200"/>
            <a:ext cx="5257800" cy="1295400"/>
          </a:xfrm>
          <a:prstGeom prst="doubleWave">
            <a:avLst>
              <a:gd name="adj1" fmla="val 6500"/>
              <a:gd name="adj2" fmla="val -5227"/>
            </a:avLst>
          </a:prstGeom>
          <a:solidFill>
            <a:srgbClr val="FFFFCC"/>
          </a:solidFill>
          <a:ln w="38100">
            <a:solidFill>
              <a:srgbClr val="000066"/>
            </a:solidFill>
            <a:miter lim="800000"/>
            <a:headEnd/>
            <a:tailEnd/>
          </a:ln>
          <a:effectLst>
            <a:outerShdw dist="81320" dir="2319588" algn="ctr" rotWithShape="0">
              <a:srgbClr val="000066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885950" y="447675"/>
            <a:ext cx="53721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ar-SA" sz="4800" b="1">
                <a:solidFill>
                  <a:srgbClr val="990000"/>
                </a:solidFill>
                <a:cs typeface="Jaridah" pitchFamily="2" charset="-78"/>
              </a:rPr>
              <a:t>عائلة كبيرة جدّاً ..</a:t>
            </a:r>
            <a:endParaRPr lang="en-US" sz="4800" b="1">
              <a:solidFill>
                <a:srgbClr val="990000"/>
              </a:solidFill>
              <a:cs typeface="Jaridah" pitchFamily="2" charset="-78"/>
            </a:endParaRPr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 rot="811690" flipH="1">
            <a:off x="1371600" y="990600"/>
            <a:ext cx="533400" cy="9144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 rot="16864225" flipH="1">
            <a:off x="7429500" y="952500"/>
            <a:ext cx="533400" cy="9144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9338" name="Picture 10" descr="E:\Picture\إعلام\لبنان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981200"/>
            <a:ext cx="2820988" cy="3776663"/>
          </a:xfrm>
          <a:prstGeom prst="rect">
            <a:avLst/>
          </a:prstGeom>
          <a:noFill/>
          <a:ln w="635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99339" name="Picture 11" descr="E:\Picture\إعلام\لبنان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1984375"/>
            <a:ext cx="2894013" cy="3744913"/>
          </a:xfrm>
          <a:prstGeom prst="rect">
            <a:avLst/>
          </a:prstGeom>
          <a:noFill/>
          <a:ln w="635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/>
      <p:bldP spid="99331" grpId="0" autoUpdateAnimBg="0"/>
      <p:bldP spid="99332" grpId="0" animBg="1"/>
      <p:bldP spid="993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1981200" y="457200"/>
            <a:ext cx="5257800" cy="1295400"/>
          </a:xfrm>
          <a:prstGeom prst="doubleWave">
            <a:avLst>
              <a:gd name="adj1" fmla="val 6500"/>
              <a:gd name="adj2" fmla="val -5227"/>
            </a:avLst>
          </a:prstGeom>
          <a:solidFill>
            <a:srgbClr val="FFFFCC"/>
          </a:solidFill>
          <a:ln w="38100">
            <a:solidFill>
              <a:srgbClr val="000066"/>
            </a:solidFill>
            <a:miter lim="800000"/>
            <a:headEnd/>
            <a:tailEnd/>
          </a:ln>
          <a:effectLst>
            <a:outerShdw dist="81320" dir="2319588" algn="ctr" rotWithShape="0">
              <a:srgbClr val="000066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885950" y="447675"/>
            <a:ext cx="53721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ar-SA" sz="4800" b="1">
                <a:solidFill>
                  <a:srgbClr val="990000"/>
                </a:solidFill>
                <a:cs typeface="Jaridah" pitchFamily="2" charset="-78"/>
              </a:rPr>
              <a:t>عائلة كبيرة جدّاً ..</a:t>
            </a:r>
            <a:endParaRPr lang="en-US" sz="4800" b="1">
              <a:solidFill>
                <a:srgbClr val="990000"/>
              </a:solidFill>
              <a:cs typeface="Jaridah" pitchFamily="2" charset="-78"/>
            </a:endParaRP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 rot="811690" flipH="1">
            <a:off x="1371600" y="990600"/>
            <a:ext cx="533400" cy="9144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rot="16864225" flipH="1">
            <a:off x="7429500" y="952500"/>
            <a:ext cx="533400" cy="9144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rot="19778359" flipH="1">
            <a:off x="4127500" y="2105025"/>
            <a:ext cx="889000" cy="15240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0362" name="Picture 10" descr="E:\Picture\إعلام\لبنان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6325" y="1981200"/>
            <a:ext cx="3679825" cy="2447925"/>
          </a:xfrm>
          <a:prstGeom prst="rect">
            <a:avLst/>
          </a:prstGeom>
          <a:noFill/>
          <a:ln w="101600" cmpd="thickThin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0363" name="Picture 11" descr="E:\Picture\إعلام\لبنان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59075" y="3962400"/>
            <a:ext cx="3624263" cy="2479675"/>
          </a:xfrm>
          <a:prstGeom prst="rect">
            <a:avLst/>
          </a:prstGeom>
          <a:noFill/>
          <a:ln w="101600" cmpd="thickThin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0361" name="Picture 9" descr="E:\Picture\إعلام\لبنان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3250" y="1987550"/>
            <a:ext cx="3663950" cy="2432050"/>
          </a:xfrm>
          <a:prstGeom prst="rect">
            <a:avLst/>
          </a:prstGeom>
          <a:noFill/>
          <a:ln w="101600" cmpd="thickThin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  <p:bldP spid="100355" grpId="0" autoUpdateAnimBg="0"/>
      <p:bldP spid="100356" grpId="0" animBg="1"/>
      <p:bldP spid="100357" grpId="0" animBg="1"/>
      <p:bldP spid="1003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1123950" y="339725"/>
            <a:ext cx="6858000" cy="1412875"/>
          </a:xfrm>
          <a:prstGeom prst="doubleWave">
            <a:avLst>
              <a:gd name="adj1" fmla="val 6500"/>
              <a:gd name="adj2" fmla="val -5227"/>
            </a:avLst>
          </a:prstGeom>
          <a:solidFill>
            <a:srgbClr val="FFFFCC"/>
          </a:solidFill>
          <a:ln w="38100">
            <a:solidFill>
              <a:srgbClr val="000066"/>
            </a:solidFill>
            <a:miter lim="800000"/>
            <a:headEnd/>
            <a:tailEnd/>
          </a:ln>
          <a:effectLst>
            <a:outerShdw dist="81320" dir="2319588" algn="ctr" rotWithShape="0">
              <a:srgbClr val="000066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447800" y="447675"/>
            <a:ext cx="63246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ar-SA" sz="4800" b="1">
                <a:solidFill>
                  <a:srgbClr val="990000"/>
                </a:solidFill>
                <a:cs typeface="Jaridah" pitchFamily="2" charset="-78"/>
              </a:rPr>
              <a:t>عائلة كبيرة </a:t>
            </a:r>
            <a:r>
              <a:rPr lang="ar-SY" sz="4800" b="1">
                <a:solidFill>
                  <a:srgbClr val="990000"/>
                </a:solidFill>
                <a:cs typeface="Jaridah" pitchFamily="2" charset="-78"/>
              </a:rPr>
              <a:t>جدّاً </a:t>
            </a:r>
            <a:r>
              <a:rPr lang="ar-SA" sz="4800" b="1">
                <a:solidFill>
                  <a:srgbClr val="990000"/>
                </a:solidFill>
                <a:cs typeface="Jaridah" pitchFamily="2" charset="-78"/>
              </a:rPr>
              <a:t>جدّاً ..</a:t>
            </a:r>
            <a:endParaRPr lang="en-US" sz="4800" b="1">
              <a:solidFill>
                <a:srgbClr val="990000"/>
              </a:solidFill>
              <a:cs typeface="Jaridah" pitchFamily="2" charset="-78"/>
            </a:endParaRP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 rot="811690" flipH="1">
            <a:off x="1474788" y="1674813"/>
            <a:ext cx="304800" cy="5334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 rot="16864225" flipH="1">
            <a:off x="7571581" y="1572419"/>
            <a:ext cx="360363" cy="5683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rot="19778359" flipH="1">
            <a:off x="4289425" y="2105025"/>
            <a:ext cx="889000" cy="15240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434" name="Picture 10" descr="E:\صور الإعلام\صور طوني\Fatima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198688"/>
            <a:ext cx="3581400" cy="2460625"/>
          </a:xfrm>
          <a:prstGeom prst="rect">
            <a:avLst/>
          </a:prstGeom>
          <a:noFill/>
          <a:ln w="635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3435" name="Picture 11" descr="E:\صور الإعلام\pictures\pictures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2192338"/>
            <a:ext cx="3505200" cy="2471737"/>
          </a:xfrm>
          <a:prstGeom prst="rect">
            <a:avLst/>
          </a:prstGeom>
          <a:noFill/>
          <a:ln w="635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3436" name="Picture 12" descr="E:\صور الإعلام\pictures\pictures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7213" y="4268788"/>
            <a:ext cx="5621337" cy="1901825"/>
          </a:xfrm>
          <a:prstGeom prst="rect">
            <a:avLst/>
          </a:prstGeom>
          <a:noFill/>
          <a:ln w="635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utoUpdateAnimBg="0"/>
      <p:bldP spid="103428" grpId="0" animBg="1"/>
      <p:bldP spid="103429" grpId="0" animBg="1"/>
      <p:bldP spid="1034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loud"/>
          <p:cNvSpPr>
            <a:spLocks noChangeAspect="1" noEditPoints="1" noChangeArrowheads="1"/>
          </p:cNvSpPr>
          <p:nvPr/>
        </p:nvSpPr>
        <p:spPr bwMode="auto">
          <a:xfrm rot="-10576513">
            <a:off x="590550" y="598488"/>
            <a:ext cx="8148638" cy="57308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path path="rect">
              <a:fillToRect l="50000" t="50000" r="50000" b="50000"/>
            </a:path>
          </a:gradFill>
          <a:ln w="31750">
            <a:solidFill>
              <a:srgbClr val="0B004C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133475" y="1519238"/>
            <a:ext cx="708660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ar-SA" sz="5400" b="1">
                <a:solidFill>
                  <a:srgbClr val="0B004C"/>
                </a:solidFill>
                <a:cs typeface="Simplified Arabic" pitchFamily="10" charset="-78"/>
              </a:rPr>
              <a:t>تتألّف كلّ أخويّة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ar-SA" sz="5400" b="1">
                <a:solidFill>
                  <a:srgbClr val="0B004C"/>
                </a:solidFill>
                <a:cs typeface="Simplified Arabic" pitchFamily="10" charset="-78"/>
              </a:rPr>
              <a:t> من 5 إلى 7 أسر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ar-SA" sz="5400" b="1">
                <a:solidFill>
                  <a:srgbClr val="0B004C"/>
                </a:solidFill>
                <a:cs typeface="Simplified Arabic" pitchFamily="10" charset="-78"/>
              </a:rPr>
              <a:t> يرافقها كاهن </a:t>
            </a:r>
            <a:r>
              <a:rPr lang="ar-SA" sz="3600" b="1">
                <a:solidFill>
                  <a:srgbClr val="0B004C"/>
                </a:solidFill>
                <a:cs typeface="Simplified Arabic" pitchFamily="10" charset="-78"/>
              </a:rPr>
              <a:t>( مستشار روحي )</a:t>
            </a:r>
            <a:endParaRPr lang="en-US" sz="3600" b="1">
              <a:solidFill>
                <a:srgbClr val="0B004C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E:\Picture\إعلام\أخوية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5325" y="739775"/>
            <a:ext cx="7753350" cy="5376863"/>
          </a:xfrm>
          <a:prstGeom prst="rect">
            <a:avLst/>
          </a:prstGeom>
          <a:noFill/>
          <a:ln w="101600" cmpd="thickThin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40" name="Object 16"/>
          <p:cNvGraphicFramePr>
            <a:graphicFrameLocks noChangeAspect="1"/>
          </p:cNvGraphicFramePr>
          <p:nvPr/>
        </p:nvGraphicFramePr>
        <p:xfrm>
          <a:off x="6202363" y="665163"/>
          <a:ext cx="2060575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8" name="CorelDRAW" r:id="rId3" imgW="1865880" imgH="2719800" progId="CorelDraw.Graphic.8">
                  <p:embed/>
                </p:oleObj>
              </mc:Choice>
              <mc:Fallback>
                <p:oleObj name="CorelDRAW" r:id="rId3" imgW="1865880" imgH="2719800" progId="CorelDraw.Graphic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3" y="665163"/>
                        <a:ext cx="2060575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1" name="Object 17"/>
          <p:cNvGraphicFramePr>
            <a:graphicFrameLocks noChangeAspect="1"/>
          </p:cNvGraphicFramePr>
          <p:nvPr/>
        </p:nvGraphicFramePr>
        <p:xfrm>
          <a:off x="3875088" y="1519238"/>
          <a:ext cx="3116262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9" name="CorelDRAW" r:id="rId5" imgW="2957400" imgH="1970280" progId="CorelDraw.Graphic.8">
                  <p:embed/>
                </p:oleObj>
              </mc:Choice>
              <mc:Fallback>
                <p:oleObj name="CorelDRAW" r:id="rId5" imgW="2957400" imgH="1970280" progId="CorelDraw.Graphic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1519238"/>
                        <a:ext cx="3116262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2" name="Object 18"/>
          <p:cNvGraphicFramePr>
            <a:graphicFrameLocks noChangeAspect="1"/>
          </p:cNvGraphicFramePr>
          <p:nvPr/>
        </p:nvGraphicFramePr>
        <p:xfrm>
          <a:off x="2690813" y="661988"/>
          <a:ext cx="1995487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0" name="CorelDRAW" r:id="rId7" imgW="1865880" imgH="2719800" progId="CorelDraw.Graphic.8">
                  <p:embed/>
                </p:oleObj>
              </mc:Choice>
              <mc:Fallback>
                <p:oleObj name="CorelDRAW" r:id="rId7" imgW="1865880" imgH="2719800" progId="CorelDraw.Graphic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661988"/>
                        <a:ext cx="1995487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3" name="Object 19"/>
          <p:cNvGraphicFramePr>
            <a:graphicFrameLocks noChangeAspect="1"/>
          </p:cNvGraphicFramePr>
          <p:nvPr/>
        </p:nvGraphicFramePr>
        <p:xfrm>
          <a:off x="258763" y="1512888"/>
          <a:ext cx="3209925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1" name="CorelDRAW" r:id="rId9" imgW="2957400" imgH="1970280" progId="CorelDraw.Graphic.8">
                  <p:embed/>
                </p:oleObj>
              </mc:Choice>
              <mc:Fallback>
                <p:oleObj name="CorelDRAW" r:id="rId9" imgW="2957400" imgH="1970280" progId="CorelDraw.Graphic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512888"/>
                        <a:ext cx="3209925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4" name="Object 20"/>
          <p:cNvGraphicFramePr>
            <a:graphicFrameLocks noChangeAspect="1"/>
          </p:cNvGraphicFramePr>
          <p:nvPr/>
        </p:nvGraphicFramePr>
        <p:xfrm>
          <a:off x="5705475" y="2757488"/>
          <a:ext cx="3101975" cy="28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2" name="CorelDRAW" r:id="rId11" imgW="2928600" imgH="2539800" progId="CorelDraw.Graphic.8">
                  <p:embed/>
                </p:oleObj>
              </mc:Choice>
              <mc:Fallback>
                <p:oleObj name="CorelDRAW" r:id="rId11" imgW="2928600" imgH="2539800" progId="CorelDraw.Graphic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2757488"/>
                        <a:ext cx="3101975" cy="280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5" name="Object 21"/>
          <p:cNvGraphicFramePr>
            <a:graphicFrameLocks noChangeAspect="1"/>
          </p:cNvGraphicFramePr>
          <p:nvPr/>
        </p:nvGraphicFramePr>
        <p:xfrm>
          <a:off x="4484688" y="2757488"/>
          <a:ext cx="195262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3" name="CorelDRAW" r:id="rId13" imgW="1808280" imgH="3219480" progId="CorelDraw.Graphic.8">
                  <p:embed/>
                </p:oleObj>
              </mc:Choice>
              <mc:Fallback>
                <p:oleObj name="CorelDRAW" r:id="rId13" imgW="1808280" imgH="3219480" progId="CorelDraw.Graphic.8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2757488"/>
                        <a:ext cx="1952625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6" name="Object 22"/>
          <p:cNvGraphicFramePr>
            <a:graphicFrameLocks noChangeAspect="1"/>
          </p:cNvGraphicFramePr>
          <p:nvPr/>
        </p:nvGraphicFramePr>
        <p:xfrm>
          <a:off x="2122488" y="2762250"/>
          <a:ext cx="3173412" cy="281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4" name="CorelDRAW" r:id="rId15" imgW="2928600" imgH="2539800" progId="CorelDraw.Graphic.8">
                  <p:embed/>
                </p:oleObj>
              </mc:Choice>
              <mc:Fallback>
                <p:oleObj name="CorelDRAW" r:id="rId15" imgW="2928600" imgH="2539800" progId="CorelDraw.Graphic.8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762250"/>
                        <a:ext cx="3173412" cy="281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7" name="Object 23"/>
          <p:cNvGraphicFramePr>
            <a:graphicFrameLocks noChangeAspect="1"/>
          </p:cNvGraphicFramePr>
          <p:nvPr/>
        </p:nvGraphicFramePr>
        <p:xfrm>
          <a:off x="904875" y="2776538"/>
          <a:ext cx="1943100" cy="353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5" name="CorelDRAW" r:id="rId17" imgW="1808280" imgH="3219480" progId="CorelDraw.Graphic.8">
                  <p:embed/>
                </p:oleObj>
              </mc:Choice>
              <mc:Fallback>
                <p:oleObj name="CorelDRAW" r:id="rId17" imgW="1808280" imgH="3219480" progId="CorelDraw.Graphic.8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2776538"/>
                        <a:ext cx="1943100" cy="353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1624013" y="2414588"/>
            <a:ext cx="5895975" cy="2057400"/>
          </a:xfrm>
          <a:prstGeom prst="ellipse">
            <a:avLst/>
          </a:prstGeom>
          <a:solidFill>
            <a:srgbClr val="CCFFCC"/>
          </a:solidFill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914400" y="2897188"/>
            <a:ext cx="762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Y" sz="6000" b="1">
                <a:solidFill>
                  <a:srgbClr val="003300"/>
                </a:solidFill>
                <a:cs typeface="Jaridah" pitchFamily="2" charset="-78"/>
              </a:rPr>
              <a:t>في الأخويّة ..!؟</a:t>
            </a:r>
            <a:endParaRPr lang="en-US" sz="6000" b="1">
              <a:solidFill>
                <a:srgbClr val="003300"/>
              </a:solidFill>
              <a:cs typeface="Jarida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9" grpId="0" animBg="1"/>
      <p:bldP spid="7782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96E3A-72D4-4B02-A67C-9B3BC88D9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7D1EB769-793E-49B1-8910-AC4EF4A65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551675"/>
              </p:ext>
            </p:extLst>
          </p:nvPr>
        </p:nvGraphicFramePr>
        <p:xfrm>
          <a:off x="7620000" y="1827213"/>
          <a:ext cx="5857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CorelDRAW" r:id="rId4" imgW="2545200" imgH="3667680" progId="CorelDraw.Graphic.8">
                  <p:embed/>
                </p:oleObj>
              </mc:Choice>
              <mc:Fallback>
                <p:oleObj name="CorelDRAW" r:id="rId4" imgW="2545200" imgH="3667680" progId="CorelDraw.Graphic.8">
                  <p:embed/>
                  <p:pic>
                    <p:nvPicPr>
                      <p:cNvPr id="78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827213"/>
                        <a:ext cx="58578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>
            <a:extLst>
              <a:ext uri="{FF2B5EF4-FFF2-40B4-BE49-F238E27FC236}">
                <a16:creationId xmlns:a16="http://schemas.microsoft.com/office/drawing/2014/main" id="{E29DE8AB-8012-495B-8078-EEB2802A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671638"/>
            <a:ext cx="693420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6600" b="1">
                <a:solidFill>
                  <a:srgbClr val="000066"/>
                </a:solidFill>
                <a:cs typeface="Simplified Arabic" pitchFamily="10" charset="-78"/>
              </a:rPr>
              <a:t>نعيش أوقاتاً متميّزة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ar-SY" sz="6600" b="1">
                <a:solidFill>
                  <a:srgbClr val="000066"/>
                </a:solidFill>
                <a:cs typeface="Simplified Arabic" pitchFamily="10" charset="-78"/>
              </a:rPr>
              <a:t>من الصلاة المشتركة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ar-SY" sz="6600" b="1">
                <a:solidFill>
                  <a:srgbClr val="000066"/>
                </a:solidFill>
                <a:cs typeface="Simplified Arabic" pitchFamily="10" charset="-78"/>
              </a:rPr>
              <a:t>والتقاسم</a:t>
            </a:r>
            <a:endParaRPr lang="en-US" sz="6600" b="1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66E1A-6B75-4D13-B16D-CC1392F54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6218F8B8-B310-4EAC-A5FE-CD401B6BD4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1671638"/>
          <a:ext cx="5857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8" name="CorelDRAW" r:id="rId4" imgW="2545200" imgH="3667680" progId="CorelDraw.Graphic.8">
                  <p:embed/>
                </p:oleObj>
              </mc:Choice>
              <mc:Fallback>
                <p:oleObj name="CorelDRAW" r:id="rId4" imgW="2545200" imgH="3667680" progId="CorelDraw.Graphic.8">
                  <p:embed/>
                  <p:pic>
                    <p:nvPicPr>
                      <p:cNvPr id="819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71638"/>
                        <a:ext cx="58578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>
            <a:extLst>
              <a:ext uri="{FF2B5EF4-FFF2-40B4-BE49-F238E27FC236}">
                <a16:creationId xmlns:a16="http://schemas.microsoft.com/office/drawing/2014/main" id="{6C5DF067-C641-4BE4-8D9D-2B64FE49B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516063"/>
            <a:ext cx="693420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6600" b="1">
                <a:solidFill>
                  <a:srgbClr val="000066"/>
                </a:solidFill>
                <a:cs typeface="Simplified Arabic" pitchFamily="10" charset="-78"/>
              </a:rPr>
              <a:t>نتعاون في مسيرتنا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ar-SY" sz="6600" b="1">
                <a:solidFill>
                  <a:srgbClr val="000066"/>
                </a:solidFill>
                <a:cs typeface="Simplified Arabic" pitchFamily="10" charset="-78"/>
              </a:rPr>
              <a:t>نحو الربّ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ar-SY" sz="6600" b="1">
                <a:solidFill>
                  <a:srgbClr val="000066"/>
                </a:solidFill>
                <a:cs typeface="Simplified Arabic" pitchFamily="10" charset="-78"/>
              </a:rPr>
              <a:t>وفي الشهادة له</a:t>
            </a:r>
            <a:endParaRPr lang="en-US" sz="6600" b="1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FA4FC-18F8-4C83-91BB-91688FFFF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E9ECA849-C8E0-4EE5-8F29-947C38EC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76600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5400" b="1">
                <a:solidFill>
                  <a:srgbClr val="006600"/>
                </a:solidFill>
                <a:cs typeface="Simplified Arabic" pitchFamily="10" charset="-78"/>
              </a:rPr>
              <a:t>لقاءان شهريّاً :</a:t>
            </a:r>
            <a:endParaRPr lang="en-US" sz="5400" b="1">
              <a:solidFill>
                <a:srgbClr val="006600"/>
              </a:solidFill>
              <a:cs typeface="Simplified Arabic" pitchFamily="10" charset="-78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69A8BE8D-8BCA-4626-B361-FC7CCEF64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4800" b="1">
                <a:cs typeface="Simplified Arabic" pitchFamily="10" charset="-78"/>
              </a:rPr>
              <a:t>1 </a:t>
            </a:r>
            <a:r>
              <a:rPr lang="ar-SA" sz="4400" b="1">
                <a:solidFill>
                  <a:srgbClr val="0B004C"/>
                </a:solidFill>
                <a:cs typeface="Simplified Arabic" pitchFamily="10" charset="-78"/>
              </a:rPr>
              <a:t>– لقاء رسمي .</a:t>
            </a:r>
          </a:p>
          <a:p>
            <a:pPr algn="r">
              <a:spcBef>
                <a:spcPct val="50000"/>
              </a:spcBef>
            </a:pPr>
            <a:r>
              <a:rPr lang="ar-SA" sz="4400" b="1">
                <a:solidFill>
                  <a:srgbClr val="0B004C"/>
                </a:solidFill>
                <a:cs typeface="Simplified Arabic" pitchFamily="10" charset="-78"/>
              </a:rPr>
              <a:t>2 – لقاء صداقة ( تعارف وتبادل خبرات .. )</a:t>
            </a:r>
            <a:endParaRPr lang="en-US" sz="4400" b="1">
              <a:solidFill>
                <a:srgbClr val="0B004C"/>
              </a:solidFill>
              <a:cs typeface="Simplified Arabic" pitchFamily="10" charset="-78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F6E7FD75-F697-4F93-BAA4-07F397FB5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1295400"/>
            <a:ext cx="4648200" cy="1828800"/>
          </a:xfrm>
          <a:prstGeom prst="ellipse">
            <a:avLst/>
          </a:prstGeom>
          <a:solidFill>
            <a:srgbClr val="CCFFCC"/>
          </a:solidFill>
          <a:ln w="104775" cmpd="dbl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040964C6-E4E2-4F21-B539-235865B03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1552575"/>
            <a:ext cx="327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8000" b="1">
                <a:solidFill>
                  <a:srgbClr val="006600"/>
                </a:solidFill>
                <a:cs typeface="Simplified Arabic" pitchFamily="10" charset="-78"/>
              </a:rPr>
              <a:t>لقاؤنا ..</a:t>
            </a:r>
            <a:endParaRPr lang="en-US" sz="8000" b="1">
              <a:solidFill>
                <a:srgbClr val="006600"/>
              </a:solidFill>
              <a:cs typeface="Simplified Arabic" pitchFamily="10" charset="-78"/>
            </a:endParaRP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9B8F3161-76AA-46C1-B302-7D33721363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191000"/>
            <a:ext cx="3733800" cy="0"/>
          </a:xfrm>
          <a:prstGeom prst="line">
            <a:avLst/>
          </a:prstGeom>
          <a:noFill/>
          <a:ln w="8890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nimBg="1"/>
      <p:bldP spid="12" grpId="0" autoUpdateAnimBg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762000" y="1104900"/>
            <a:ext cx="7620000" cy="4648200"/>
          </a:xfrm>
          <a:prstGeom prst="doubleWave">
            <a:avLst>
              <a:gd name="adj1" fmla="val 6500"/>
              <a:gd name="adj2" fmla="val -4000"/>
            </a:avLst>
          </a:prstGeom>
          <a:solidFill>
            <a:srgbClr val="CCECFF"/>
          </a:solidFill>
          <a:ln w="101600" cmpd="thickThin">
            <a:solidFill>
              <a:srgbClr val="000080"/>
            </a:solidFill>
            <a:miter lim="800000"/>
            <a:headEnd/>
            <a:tailEnd/>
          </a:ln>
          <a:effectLst>
            <a:outerShdw dist="161645" dir="2700000" algn="ctr" rotWithShape="0">
              <a:srgbClr val="0B004C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343150" y="1905000"/>
            <a:ext cx="441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600" b="1">
                <a:solidFill>
                  <a:srgbClr val="0B004C"/>
                </a:solidFill>
                <a:cs typeface="Simplified Arabic" pitchFamily="10" charset="-78"/>
              </a:rPr>
              <a:t>اللقاء الرسمي</a:t>
            </a:r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4322763" y="3008313"/>
          <a:ext cx="4984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CorelDRAW" r:id="rId3" imgW="652320" imgH="1608840" progId="CorelDraw.Graphic.8">
                  <p:embed/>
                </p:oleObj>
              </mc:Choice>
              <mc:Fallback>
                <p:oleObj name="CorelDRAW" r:id="rId3" imgW="652320" imgH="1608840" progId="CorelDraw.Graphic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3" y="3008313"/>
                        <a:ext cx="4984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005138" y="4022725"/>
            <a:ext cx="3124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6600" b="1" dirty="0">
                <a:solidFill>
                  <a:srgbClr val="0B004C"/>
                </a:solidFill>
                <a:cs typeface="Simplified Arabic" pitchFamily="10" charset="-78"/>
              </a:rPr>
              <a:t>5  فترات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3" grpId="0" autoUpdateAnimBg="0"/>
      <p:bldP spid="73735" grpId="0" autoUpdateAnimBg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تصميم افتراضي">
      <a:majorFont>
        <a:latin typeface="Times New Roman"/>
        <a:ea typeface=""/>
        <a:cs typeface="Times New Roman (Arabic)"/>
      </a:majorFont>
      <a:minorFont>
        <a:latin typeface="Times New Roman"/>
        <a:ea typeface="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6" charset="0"/>
            <a:cs typeface="DecoType Naskh Special" pitchFamily="10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6" charset="0"/>
            <a:cs typeface="DecoType Naskh Special" pitchFamily="10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155</Words>
  <Application>Microsoft Office PowerPoint</Application>
  <PresentationFormat>On-screen Show (4:3)</PresentationFormat>
  <Paragraphs>53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Times New Roman</vt:lpstr>
      <vt:lpstr>تصميم افتراضي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منير كويفاتي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>منير كويفاتي</dc:creator>
  <cp:lastModifiedBy>Toni</cp:lastModifiedBy>
  <cp:revision>114</cp:revision>
  <dcterms:created xsi:type="dcterms:W3CDTF">2003-03-09T15:29:20Z</dcterms:created>
  <dcterms:modified xsi:type="dcterms:W3CDTF">2021-10-26T20:02:28Z</dcterms:modified>
</cp:coreProperties>
</file>